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61" r:id="rId3"/>
    <p:sldId id="257" r:id="rId4"/>
    <p:sldId id="258" r:id="rId5"/>
    <p:sldId id="259" r:id="rId6"/>
    <p:sldId id="260" r:id="rId7"/>
    <p:sldId id="262" r:id="rId8"/>
    <p:sldId id="266" r:id="rId9"/>
    <p:sldId id="265" r:id="rId10"/>
    <p:sldId id="271" r:id="rId11"/>
    <p:sldId id="263" r:id="rId12"/>
    <p:sldId id="277" r:id="rId13"/>
    <p:sldId id="280" r:id="rId14"/>
    <p:sldId id="279" r:id="rId15"/>
    <p:sldId id="281" r:id="rId16"/>
    <p:sldId id="282" r:id="rId17"/>
    <p:sldId id="284" r:id="rId18"/>
    <p:sldId id="286" r:id="rId19"/>
    <p:sldId id="264" r:id="rId20"/>
    <p:sldId id="287" r:id="rId21"/>
    <p:sldId id="290" r:id="rId22"/>
    <p:sldId id="297" r:id="rId23"/>
    <p:sldId id="299" r:id="rId24"/>
    <p:sldId id="293" r:id="rId25"/>
    <p:sldId id="302" r:id="rId2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4660"/>
  </p:normalViewPr>
  <p:slideViewPr>
    <p:cSldViewPr>
      <p:cViewPr varScale="1">
        <p:scale>
          <a:sx n="123" d="100"/>
          <a:sy n="123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903-8113-4A99-A07C-04DB9F3BA20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A74D-09C9-401B-889C-BBAE3C9117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704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903-8113-4A99-A07C-04DB9F3BA20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A74D-09C9-401B-889C-BBAE3C9117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740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903-8113-4A99-A07C-04DB9F3BA20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A74D-09C9-401B-889C-BBAE3C9117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079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903-8113-4A99-A07C-04DB9F3BA20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A74D-09C9-401B-889C-BBAE3C9117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085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903-8113-4A99-A07C-04DB9F3BA20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A74D-09C9-401B-889C-BBAE3C9117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696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903-8113-4A99-A07C-04DB9F3BA20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A74D-09C9-401B-889C-BBAE3C9117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078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903-8113-4A99-A07C-04DB9F3BA20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A74D-09C9-401B-889C-BBAE3C9117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24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903-8113-4A99-A07C-04DB9F3BA20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A74D-09C9-401B-889C-BBAE3C9117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124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903-8113-4A99-A07C-04DB9F3BA20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A74D-09C9-401B-889C-BBAE3C9117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342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903-8113-4A99-A07C-04DB9F3BA20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A74D-09C9-401B-889C-BBAE3C9117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762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903-8113-4A99-A07C-04DB9F3BA20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A74D-09C9-401B-889C-BBAE3C9117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689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F8903-8113-4A99-A07C-04DB9F3BA20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3A74D-09C9-401B-889C-BBAE3C9117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486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elizondo.fime.uanl.mx/11CMTP/POSTAL/posta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7777" r="8086" b="7037"/>
          <a:stretch/>
        </p:blipFill>
        <p:spPr bwMode="auto">
          <a:xfrm>
            <a:off x="282270" y="404664"/>
            <a:ext cx="8579459" cy="555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6512" y="0"/>
            <a:ext cx="9180512" cy="6885384"/>
          </a:xfrm>
          <a:prstGeom prst="rect">
            <a:avLst/>
          </a:prstGeom>
          <a:solidFill>
            <a:srgbClr val="EEECE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0" y="90872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800" b="1" dirty="0">
                <a:solidFill>
                  <a:schemeClr val="accent2"/>
                </a:solidFill>
                <a:latin typeface="Adobe Garamond Pro Bold" pitchFamily="18" charset="0"/>
              </a:rPr>
              <a:t>11º. Congreso Mexicano de Tarjetas Postales</a:t>
            </a:r>
            <a:br>
              <a:rPr lang="es-MX" sz="3800" b="1" dirty="0">
                <a:solidFill>
                  <a:schemeClr val="accent2"/>
                </a:solidFill>
                <a:latin typeface="Adobe Garamond Pro Bold" pitchFamily="18" charset="0"/>
              </a:rPr>
            </a:b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11th.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Mexican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Congress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on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Postcards</a:t>
            </a:r>
            <a:endParaRPr lang="es-MX" sz="3200" dirty="0">
              <a:solidFill>
                <a:schemeClr val="accent2"/>
              </a:solidFill>
              <a:latin typeface="Adobe Garamond Pro Bold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8398" y="320658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CEREMONIA DE INAUGURACIÓN</a:t>
            </a:r>
          </a:p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Viernes </a:t>
            </a: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14 de julio de 2018</a:t>
            </a:r>
          </a:p>
          <a:p>
            <a:pPr algn="ctr"/>
            <a:endParaRPr lang="es-MX" sz="3200" b="1" dirty="0">
              <a:solidFill>
                <a:schemeClr val="accent5">
                  <a:lumMod val="50000"/>
                </a:schemeClr>
              </a:solidFill>
              <a:latin typeface="Adobe Garamond Pro Bold" pitchFamily="18" charset="0"/>
            </a:endParaRPr>
          </a:p>
        </p:txBody>
      </p:sp>
      <p:pic>
        <p:nvPicPr>
          <p:cNvPr id="1026" name="Picture 2" descr="C:\Users\PATTY\Desktop\Escritorio 2018\INTERNET\POSTALES\11 CMTP\Poster\poster POSTALES 2018 v f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4" r="1170" b="973"/>
          <a:stretch/>
        </p:blipFill>
        <p:spPr bwMode="auto">
          <a:xfrm>
            <a:off x="-27344" y="6309320"/>
            <a:ext cx="9171344" cy="5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-27448" y="20608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accent2"/>
                </a:solidFill>
                <a:latin typeface="Adobe Garamond Pro Bold" pitchFamily="18" charset="0"/>
              </a:rPr>
              <a:t>Del 10 al 15 de Julio de 2018. Monterrey N.L., México.</a:t>
            </a:r>
            <a:endParaRPr lang="es-MX" dirty="0">
              <a:solidFill>
                <a:schemeClr val="accent2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" name="Picture 25" descr="F:\MEMORIA\Fotos XI CMTP  postales 2018\13 de julio 2018 CMTP\13 jul 2018 CMTP INAUGURACION\f8548328-28aa-43e9-ad0f-0ad207cb0e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14" name="Picture 38" descr="F:\MEMORIA\Fotos XI CMTP  postales 2018\13 de julio 2018 CMTP\13 jul 2018 CMTP INAUGURACION\20180713_101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162550" cy="462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" name="Picture 42" descr="F:\MEMORIA\Fotos XI CMTP  postales 2018\13 de julio 2018 CMTP\13 jul 2018 CMTP INAUGURACION\20180713_102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6652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" name="Picture 41" descr="F:\MEMORIA\Fotos XI CMTP  postales 2018\13 de julio 2018 CMTP\13 jul 2018 CMTP INAUGURACION\20180713_101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57" y="277244"/>
            <a:ext cx="6608803" cy="49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" name="Picture 37" descr="F:\MEMORIA\Fotos XI CMTP  postales 2018\13 de julio 2018 CMTP\13 jul 2018 CMTP INAUGURACION\20180713_101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60648"/>
            <a:ext cx="6499239" cy="487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" name="Picture 36" descr="F:\MEMORIA\Fotos XI CMTP  postales 2018\13 de julio 2018 CMTP\13 jul 2018 CMTP INAUGURACION\20180713_101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60649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" name="Picture 35" descr="F:\MEMORIA\Fotos XI CMTP  postales 2018\13 de julio 2018 CMTP\13 jul 2018 CMTP INAUGURACION\20180713_101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69" y="245790"/>
            <a:ext cx="6499240" cy="487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" name="Picture 34" descr="F:\MEMORIA\Fotos XI CMTP  postales 2018\13 de julio 2018 CMTP\13 jul 2018 CMTP INAUGURACION\20180713_101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23" y="155822"/>
            <a:ext cx="6571247" cy="492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" name="Picture 32" descr="F:\MEMORIA\Fotos XI CMTP  postales 2018\13 de julio 2018 CMTP\13 jul 2018 CMTP INAUGURACION\20180713_101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8016"/>
            <a:ext cx="6715263" cy="503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9" name="Picture 21" descr="F:\MEMORIA\Fotos XI CMTP  postales 2018\13 de julio 2018 CMTP\13 jul 2018 CMTP INAUGURACION\20180713_102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8966"/>
            <a:ext cx="6571247" cy="492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5" name="Picture 39" descr="F:\MEMORIA\Fotos XI CMTP  postales 2018\13 de julio 2018 CMTP\13 jul 2018 CMTP INAUGURACION\20180713_101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5" name="Picture 20" descr="F:\MEMORIA\Fotos XI CMTP  postales 2018\13 de julio 2018 CMTP\13 jul 2018 CMTP INAUGURACION\20180713_102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6355223" cy="476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" name="Picture 17" descr="F:\MEMORIA\Fotos XI CMTP  postales 2018\13 de julio 2018 CMTP\13 jul 2018 CMTP INAUGURACION\20180713_102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552728" cy="491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" name="Picture 13" descr="F:\MEMORIA\Fotos XI CMTP  postales 2018\13 de julio 2018 CMTP\13 jul 2018 CMTP INAUGURACION\20180713_102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08966"/>
            <a:ext cx="6552728" cy="491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" name="Picture 11" descr="F:\MEMORIA\Fotos XI CMTP  postales 2018\13 de julio 2018 CMTP\13 jul 2018 CMTP INAUGURACION\20180713_102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52636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" name="Picture 9" descr="F:\MEMORIA\Fotos XI CMTP  postales 2018\13 de julio 2018 CMTP\13 jul 2018 CMTP INAUGURACION\20180713_102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08966"/>
            <a:ext cx="6768751" cy="50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" name="Picture 6" descr="F:\MEMORIA\Fotos XI CMTP  postales 2018\13 de julio 2018 CMTP\13 jul 2018 CMTP INAUGURACION\20180713_102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8965"/>
            <a:ext cx="6643255" cy="498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5" name="Picture 50" descr="F:\MEMORIA\Fotos XI CMTP  postales 2018\13 de julio 2018 CMTP\13 jul 2018 CMTP INAUGURACION\20180713_102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9296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" name="Picture 49" descr="F:\MEMORIA\Fotos XI CMTP  postales 2018\13 de julio 2018 CMTP\13 jul 2018 CMTP INAUGURACION\20180713_102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" name="Picture 48" descr="F:\MEMORIA\Fotos XI CMTP  postales 2018\13 de julio 2018 CMTP\13 jul 2018 CMTP INAUGURACION\20180713_102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" name="Picture 47" descr="F:\MEMORIA\Fotos XI CMTP  postales 2018\13 de julio 2018 CMTP\13 jul 2018 CMTP INAUGURACION\20180713_102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248762" cy="468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" name="Picture 45" descr="F:\MEMORIA\Fotos XI CMTP  postales 2018\13 de julio 2018 CMTP\13 jul 2018 CMTP INAUGURACION\20180713_102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8763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" name="Picture 31" descr="F:\MEMORIA\Fotos XI CMTP  postales 2018\13 de julio 2018 CMTP\13 jul 2018 CMTP INAUGURACION\002c229a-48a0-4d1c-92be-8c8b5cb451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5179"/>
            <a:ext cx="8627963" cy="431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" name="Picture 30" descr="F:\MEMORIA\Fotos XI CMTP  postales 2018\13 de julio 2018 CMTP\13 jul 2018 CMTP INAUGURACION\1f9735c7-b887-4c7f-aaea-d62d4a2566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0042"/>
            <a:ext cx="8618237" cy="43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55</Words>
  <Application>Microsoft Office PowerPoint</Application>
  <PresentationFormat>Presentación en pantalla (4:3)</PresentationFormat>
  <Paragraphs>29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PATTY</dc:creator>
  <cp:lastModifiedBy>PATTY</cp:lastModifiedBy>
  <cp:revision>14</cp:revision>
  <dcterms:created xsi:type="dcterms:W3CDTF">2018-08-25T04:07:45Z</dcterms:created>
  <dcterms:modified xsi:type="dcterms:W3CDTF">2018-09-12T03:48:02Z</dcterms:modified>
</cp:coreProperties>
</file>